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Caveat"/>
      <p:regular r:id="rId15"/>
      <p:bold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Caveat-regular.fntdata"/><Relationship Id="rId14" Type="http://schemas.openxmlformats.org/officeDocument/2006/relationships/slide" Target="slides/slide9.xml"/><Relationship Id="rId16" Type="http://schemas.openxmlformats.org/officeDocument/2006/relationships/font" Target="fonts/Cave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2586f22e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2586f22e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2586f22e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2586f22e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ac9d218a1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ac9d218a1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c9d218a1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ac9d218a1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2700d24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2700d24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2700d247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2700d247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2700d247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2700d247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a2586f22e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a2586f22e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g"/><Relationship Id="rId4" Type="http://schemas.openxmlformats.org/officeDocument/2006/relationships/image" Target="../media/image18.jpg"/><Relationship Id="rId5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579575"/>
            <a:ext cx="8520600" cy="128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Greedy Dwarf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34725" y="4084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Alyssa Mihok, Jazbel Lopez, Ivana Pavlovic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1951" y="2797175"/>
            <a:ext cx="979575" cy="9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0300" y="534900"/>
            <a:ext cx="479525" cy="4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0900" y="825125"/>
            <a:ext cx="79260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1300" y="1030925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3000" y="1801800"/>
            <a:ext cx="534125" cy="53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0139" y="1316378"/>
            <a:ext cx="344525" cy="34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38164" y="1801803"/>
            <a:ext cx="344525" cy="34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19938" y="2416175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41900" y="2682313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60888" y="3096463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 txBox="1"/>
          <p:nvPr/>
        </p:nvSpPr>
        <p:spPr>
          <a:xfrm>
            <a:off x="1802150" y="2065825"/>
            <a:ext cx="58074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“A Dwarf Steals as Much Treasure as He Can Without Getting Caught by the Dragon”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Creators </a:t>
            </a:r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88275" y="1676625"/>
            <a:ext cx="4267200" cy="2870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7051" y="3358150"/>
            <a:ext cx="979575" cy="9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9276" y="1676625"/>
            <a:ext cx="979575" cy="9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8351" y="1676625"/>
            <a:ext cx="979575" cy="9795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4959275" y="2656200"/>
            <a:ext cx="13215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 Aaron Lau 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7222500" y="2699050"/>
            <a:ext cx="16098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Christian Rivera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6034950" y="4410250"/>
            <a:ext cx="1609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Matthew Searcy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7445900" y="4797175"/>
            <a:ext cx="9795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 of the Game </a:t>
            </a:r>
            <a:endParaRPr/>
          </a:p>
        </p:txBody>
      </p:sp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n" sz="1700">
                <a:solidFill>
                  <a:srgbClr val="FFFFFF"/>
                </a:solidFill>
              </a:rPr>
              <a:t>Public piece of entertainment</a:t>
            </a: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n" sz="1700">
                <a:solidFill>
                  <a:srgbClr val="FFFFFF"/>
                </a:solidFill>
              </a:rPr>
              <a:t>Better Players skills</a:t>
            </a: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n" sz="1700">
                <a:solidFill>
                  <a:srgbClr val="FFFFFF"/>
                </a:solidFill>
              </a:rPr>
              <a:t>Created for profit </a:t>
            </a:r>
            <a:endParaRPr sz="17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 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9775" y="884375"/>
            <a:ext cx="2830425" cy="283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rules</a:t>
            </a:r>
            <a:endParaRPr/>
          </a:p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944375" y="1616300"/>
            <a:ext cx="3110100" cy="30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play?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increase your score?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win?</a:t>
            </a:r>
            <a:endParaRPr/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7853" y="3195500"/>
            <a:ext cx="2316409" cy="150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3575" y="2692825"/>
            <a:ext cx="791925" cy="7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3250" y="844512"/>
            <a:ext cx="1005200" cy="10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95925" y="735000"/>
            <a:ext cx="620275" cy="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27350" y="974275"/>
            <a:ext cx="526400" cy="5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15375" y="2041600"/>
            <a:ext cx="5727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 rotWithShape="1">
          <a:blip r:embed="rId3">
            <a:alphaModFix/>
          </a:blip>
          <a:srcRect b="990" l="0" r="0" t="0"/>
          <a:stretch/>
        </p:blipFill>
        <p:spPr>
          <a:xfrm>
            <a:off x="2150225" y="152400"/>
            <a:ext cx="4843550" cy="47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Dragon Range</a:t>
            </a:r>
            <a:endParaRPr/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311700" y="1152475"/>
            <a:ext cx="358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complex than Line of Sight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Area around the dragon that will activate the chase function without having treasure</a:t>
            </a:r>
            <a:endParaRPr/>
          </a:p>
        </p:txBody>
      </p:sp>
      <p:pic>
        <p:nvPicPr>
          <p:cNvPr id="110" name="Google Shape;110;p18"/>
          <p:cNvPicPr preferRelativeResize="0"/>
          <p:nvPr/>
        </p:nvPicPr>
        <p:blipFill rotWithShape="1">
          <a:blip r:embed="rId3">
            <a:alphaModFix/>
          </a:blip>
          <a:srcRect b="65800" l="28684" r="28483" t="0"/>
          <a:stretch/>
        </p:blipFill>
        <p:spPr>
          <a:xfrm>
            <a:off x="4320100" y="1152463"/>
            <a:ext cx="3849600" cy="307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Death and Save</a:t>
            </a:r>
            <a:endParaRPr/>
          </a:p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Press ‘S’ at any time during an active game to save your file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 time the dragon “catches” the dwarf: Lose 5 of your current points!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current points reaches 0: GAME OVER</a:t>
            </a:r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9650" y="2079050"/>
            <a:ext cx="1203775" cy="120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2875" y="2135600"/>
            <a:ext cx="1203775" cy="120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6900" y="1547938"/>
            <a:ext cx="2476876" cy="2265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Additions</a:t>
            </a:r>
            <a:endParaRPr/>
          </a:p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Power ups</a:t>
            </a:r>
            <a:endParaRPr sz="23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H</a:t>
            </a:r>
            <a:r>
              <a:rPr lang="en" sz="1900"/>
              <a:t>ammer for fighting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Shield to reduce damage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Cloak to make you invisible</a:t>
            </a:r>
            <a:endParaRPr sz="19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Music/Sound effects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More or randomized levels</a:t>
            </a:r>
            <a:endParaRPr sz="2300"/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629950"/>
            <a:ext cx="1980325" cy="19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6700" y="1531900"/>
            <a:ext cx="2151725" cy="21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0575" y="2417150"/>
            <a:ext cx="2151725" cy="215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311700" y="265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out there </a:t>
            </a:r>
            <a:endParaRPr/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328350" y="992150"/>
            <a:ext cx="8487300" cy="11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Improvements: 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Up our graphics. Since we are at the </a:t>
            </a:r>
            <a:r>
              <a:rPr lang="en" sz="1500"/>
              <a:t>beginning</a:t>
            </a:r>
            <a:r>
              <a:rPr lang="en" sz="1500"/>
              <a:t> stages we would want to up the graphics with </a:t>
            </a:r>
            <a:r>
              <a:rPr lang="en" sz="1500"/>
              <a:t>competing</a:t>
            </a:r>
            <a:r>
              <a:rPr lang="en" sz="1500"/>
              <a:t> games  </a:t>
            </a:r>
            <a:endParaRPr sz="1500"/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625" y="2436500"/>
            <a:ext cx="3131725" cy="234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2021" y="2436500"/>
            <a:ext cx="4173628" cy="23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